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sz="1200" b="0" i="0" u="none" strike="noStrike" kern="1200" cap="none" spc="0" baseline="0">
              <a:solidFill>
                <a:srgbClr val="000000"/>
              </a:solidFill>
              <a:uFillTx/>
              <a:latin typeface="Palatino Linotype"/>
              <a:ea typeface=""/>
              <a:cs typeface=""/>
            </a:endParaRPr>
          </a:p>
        </p:txBody>
      </p:sp>
      <p:sp>
        <p:nvSpPr>
          <p:cNvPr id="3" name="Segnaposto data 2"/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r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D13D15F-F200-4B48-95B1-32621C31F7EA}" type="datetime1">
              <a:rPr lang="it-IT" sz="1200" b="0" i="0" u="none" strike="noStrike" kern="1200" cap="none" spc="0" baseline="0">
                <a:solidFill>
                  <a:srgbClr val="000000"/>
                </a:solidFill>
                <a:uFillTx/>
                <a:latin typeface="Palatino Linotype"/>
                <a:ea typeface=""/>
                <a:cs typeface=""/>
              </a:rPr>
              <a:pPr marL="0" marR="0" lvl="0" indent="0" algn="r" defTabSz="89891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28/08/2025</a:t>
            </a:fld>
            <a:endParaRPr lang="it-IT" sz="1200" b="0" i="0" u="none" strike="noStrike" kern="1200" cap="none" spc="0" baseline="0">
              <a:solidFill>
                <a:srgbClr val="000000"/>
              </a:solidFill>
              <a:uFillTx/>
              <a:latin typeface="Palatino Linotype"/>
              <a:ea typeface=""/>
              <a:cs typeface=""/>
            </a:endParaRPr>
          </a:p>
        </p:txBody>
      </p:sp>
      <p:sp>
        <p:nvSpPr>
          <p:cNvPr id="4" name="Segnaposto piè di pagina 3"/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l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sz="1200" b="0" i="0" u="none" strike="noStrike" kern="1200" cap="none" spc="0" baseline="0">
              <a:solidFill>
                <a:srgbClr val="000000"/>
              </a:solidFill>
              <a:uFillTx/>
              <a:latin typeface="Palatino Linotype"/>
              <a:ea typeface=""/>
              <a:cs typeface=""/>
            </a:endParaRPr>
          </a:p>
        </p:txBody>
      </p:sp>
      <p:sp>
        <p:nvSpPr>
          <p:cNvPr id="5" name="Segnaposto numero diapositiva 4"/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6A1B92F-D8CE-4BB5-B00E-84093244CB1F}" type="slidenum">
              <a:t>‹N›</a:t>
            </a:fld>
            <a:endParaRPr lang="it-IT" sz="1200" b="0" i="0" u="none" strike="noStrike" kern="1200" cap="none" spc="0" baseline="0">
              <a:solidFill>
                <a:srgbClr val="000000"/>
              </a:solidFill>
              <a:uFillTx/>
              <a:latin typeface="Palatino Linotype"/>
              <a:ea typeface="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8801710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000000"/>
                </a:solidFill>
                <a:uFillTx/>
                <a:latin typeface="Palatino Linotype"/>
                <a:ea typeface=""/>
                <a:cs typeface=""/>
              </a:defRPr>
            </a:lvl1pPr>
          </a:lstStyle>
          <a:p>
            <a:pPr lvl="0"/>
            <a:endParaRPr lang="it-IT"/>
          </a:p>
        </p:txBody>
      </p:sp>
      <p:sp>
        <p:nvSpPr>
          <p:cNvPr id="3" name="Segnaposto data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000000"/>
                </a:solidFill>
                <a:uFillTx/>
                <a:latin typeface="Palatino Linotype"/>
                <a:ea typeface=""/>
                <a:cs typeface=""/>
              </a:defRPr>
            </a:lvl1pPr>
          </a:lstStyle>
          <a:p>
            <a:pPr lvl="0"/>
            <a:fld id="{2DB0926E-43C6-4A91-B531-296F5942538D}" type="datetime1">
              <a:rPr lang="it-IT"/>
              <a:pPr lvl="0"/>
              <a:t>28/08/2025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Segnaposto note 4"/>
          <p:cNvSpPr txBox="1"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000000"/>
                </a:solidFill>
                <a:uFillTx/>
                <a:latin typeface="Palatino Linotype"/>
                <a:ea typeface=""/>
                <a:cs typeface=""/>
              </a:defRPr>
            </a:lvl1pPr>
          </a:lstStyle>
          <a:p>
            <a:pPr lvl="0"/>
            <a:endParaRPr lang="it-IT"/>
          </a:p>
        </p:txBody>
      </p:sp>
      <p:sp>
        <p:nvSpPr>
          <p:cNvPr id="7" name="Segnaposto numero diapositiva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000000"/>
                </a:solidFill>
                <a:uFillTx/>
                <a:latin typeface="Palatino Linotype"/>
                <a:ea typeface=""/>
                <a:cs typeface=""/>
              </a:defRPr>
            </a:lvl1pPr>
          </a:lstStyle>
          <a:p>
            <a:pPr lvl="0"/>
            <a:fld id="{CEF199B6-F463-494C-BAC1-5436570FA600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6966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806775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it-IT" sz="1059" b="0" i="0" u="none" strike="noStrike" kern="1200" cap="none" spc="0" baseline="0">
        <a:solidFill>
          <a:srgbClr val="000000"/>
        </a:solidFill>
        <a:uFillTx/>
        <a:latin typeface="Palatino Linotype"/>
        <a:ea typeface=""/>
        <a:cs typeface=""/>
      </a:defRPr>
    </a:lvl1pPr>
    <a:lvl2pPr marL="403387" marR="0" lvl="1" indent="0" algn="l" defTabSz="806775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it-IT" sz="1059" b="0" i="0" u="none" strike="noStrike" kern="1200" cap="none" spc="0" baseline="0">
        <a:solidFill>
          <a:srgbClr val="000000"/>
        </a:solidFill>
        <a:uFillTx/>
        <a:latin typeface="Palatino Linotype"/>
        <a:ea typeface=""/>
        <a:cs typeface=""/>
      </a:defRPr>
    </a:lvl2pPr>
    <a:lvl3pPr marL="806775" marR="0" lvl="2" indent="0" algn="l" defTabSz="806775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it-IT" sz="1059" b="0" i="0" u="none" strike="noStrike" kern="1200" cap="none" spc="0" baseline="0">
        <a:solidFill>
          <a:srgbClr val="000000"/>
        </a:solidFill>
        <a:uFillTx/>
        <a:latin typeface="Palatino Linotype"/>
        <a:ea typeface=""/>
        <a:cs typeface=""/>
      </a:defRPr>
    </a:lvl3pPr>
    <a:lvl4pPr marL="1210162" marR="0" lvl="3" indent="0" algn="l" defTabSz="806775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it-IT" sz="1059" b="0" i="0" u="none" strike="noStrike" kern="1200" cap="none" spc="0" baseline="0">
        <a:solidFill>
          <a:srgbClr val="000000"/>
        </a:solidFill>
        <a:uFillTx/>
        <a:latin typeface="Palatino Linotype"/>
        <a:ea typeface=""/>
        <a:cs typeface=""/>
      </a:defRPr>
    </a:lvl4pPr>
    <a:lvl5pPr marL="1613550" marR="0" lvl="4" indent="0" algn="l" defTabSz="806775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it-IT" sz="1059" b="0" i="0" u="none" strike="noStrike" kern="1200" cap="none" spc="0" baseline="0">
        <a:solidFill>
          <a:srgbClr val="000000"/>
        </a:solidFill>
        <a:uFillTx/>
        <a:latin typeface="Palatino Linotype"/>
        <a:ea typeface=""/>
        <a:cs typeface="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>
              <a:spcBef>
                <a:spcPts val="1090"/>
              </a:spcBef>
            </a:pPr>
            <a:r>
              <a:rPr lang="it-IT" sz="1100" b="1" i="1">
                <a:latin typeface="Arial" pitchFamily="34"/>
                <a:cs typeface="Arial" pitchFamily="34"/>
              </a:rPr>
              <a:t>Nota: </a:t>
            </a:r>
          </a:p>
          <a:p>
            <a:pPr lvl="0">
              <a:spcBef>
                <a:spcPts val="1090"/>
              </a:spcBef>
            </a:pPr>
            <a:r>
              <a:rPr lang="it-IT" sz="1100" b="1" i="1">
                <a:latin typeface="Arial" pitchFamily="34"/>
                <a:cs typeface="Arial" pitchFamily="34"/>
              </a:rPr>
              <a:t>questo certificato è progettato per essere stampato. È consigliabile provare a stamparlo su carta normale per verificare che sia posizionato correttamente prima di stamparlo su cartoncino.</a:t>
            </a:r>
          </a:p>
          <a:p>
            <a:pPr lvl="0">
              <a:spcBef>
                <a:spcPts val="1090"/>
              </a:spcBef>
            </a:pPr>
            <a:r>
              <a:rPr lang="it-IT" sz="1100" b="1" i="1">
                <a:latin typeface="Arial" pitchFamily="34"/>
                <a:cs typeface="Arial" pitchFamily="34"/>
              </a:rPr>
              <a:t>Potrebbe essere necessario deselezionare Adatta alla pagina nella finestra di dialogo Stampa (nella casella di riepilogo Diapositive a pagina intera).</a:t>
            </a:r>
          </a:p>
        </p:txBody>
      </p:sp>
      <p:sp>
        <p:nvSpPr>
          <p:cNvPr id="4" name="Segnaposto numero diapositiva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C827F27-72F9-43B7-B966-AF1C72D74138}" type="slidenum">
              <a:t>1</a:t>
            </a:fld>
            <a:endParaRPr lang="it-IT" sz="1200" b="0" i="0" u="none" strike="noStrike" kern="1200" cap="none" spc="0" baseline="0">
              <a:solidFill>
                <a:srgbClr val="000000"/>
              </a:solidFill>
              <a:uFillTx/>
              <a:latin typeface="Palatino Linotype"/>
              <a:ea typeface=""/>
              <a:cs typeface="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rtific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4"/>
          <p:cNvSpPr txBox="1">
            <a:spLocks noGrp="1"/>
          </p:cNvSpPr>
          <p:nvPr>
            <p:ph type="subTitle" idx="4294967295"/>
          </p:nvPr>
        </p:nvSpPr>
        <p:spPr>
          <a:xfrm>
            <a:off x="987552" y="1463040"/>
            <a:ext cx="7159752" cy="484632"/>
          </a:xfrm>
        </p:spPr>
        <p:txBody>
          <a:bodyPr lIns="91440" tIns="45720" rIns="91440" bIns="45720" anchor="ctr" anchorCtr="1"/>
          <a:lstStyle>
            <a:lvl1pPr marL="0" indent="0" algn="ctr">
              <a:buNone/>
              <a:defRPr sz="3200">
                <a:solidFill>
                  <a:srgbClr val="000000"/>
                </a:solidFill>
              </a:defRPr>
            </a:lvl1pPr>
          </a:lstStyle>
          <a:p>
            <a:pPr lvl="0"/>
            <a:r>
              <a:rPr lang="it-IT"/>
              <a:t>Tipo di certificato</a:t>
            </a:r>
          </a:p>
        </p:txBody>
      </p:sp>
      <p:sp>
        <p:nvSpPr>
          <p:cNvPr id="3" name="Segnaposto testo 7"/>
          <p:cNvSpPr txBox="1">
            <a:spLocks noGrp="1"/>
          </p:cNvSpPr>
          <p:nvPr>
            <p:ph type="body" idx="4294967295"/>
          </p:nvPr>
        </p:nvSpPr>
        <p:spPr>
          <a:xfrm>
            <a:off x="990596" y="2560804"/>
            <a:ext cx="7162796" cy="325883"/>
          </a:xfrm>
        </p:spPr>
        <p:txBody>
          <a:bodyPr lIns="91440" tIns="45720" rIns="91440" bIns="45720" anchor="ctr" anchorCtr="1"/>
          <a:lstStyle>
            <a:lvl1pPr marL="0" indent="0" algn="ctr">
              <a:spcBef>
                <a:spcPts val="0"/>
              </a:spcBef>
              <a:buNone/>
              <a:defRPr sz="1800" cap="all">
                <a:solidFill>
                  <a:srgbClr val="000000"/>
                </a:solidFill>
              </a:defRPr>
            </a:lvl1pPr>
          </a:lstStyle>
          <a:p>
            <a:pPr lvl="0"/>
            <a:r>
              <a:rPr lang="it-IT"/>
              <a:t>[Aggiungere il testo qui, ad esempio "Riconoscimento a"]</a:t>
            </a:r>
          </a:p>
        </p:txBody>
      </p:sp>
      <p:sp>
        <p:nvSpPr>
          <p:cNvPr id="4" name="Titolo 1"/>
          <p:cNvSpPr txBox="1">
            <a:spLocks noGrp="1"/>
          </p:cNvSpPr>
          <p:nvPr>
            <p:ph type="title"/>
          </p:nvPr>
        </p:nvSpPr>
        <p:spPr>
          <a:xfrm>
            <a:off x="990596" y="2953512"/>
            <a:ext cx="7162796" cy="740664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5400">
                <a:solidFill>
                  <a:srgbClr val="000000"/>
                </a:solidFill>
              </a:defRPr>
            </a:lvl1pPr>
          </a:lstStyle>
          <a:p>
            <a:pPr lvl="0"/>
            <a:r>
              <a:rPr lang="it-IT"/>
              <a:t>Nome destinatario</a:t>
            </a:r>
          </a:p>
        </p:txBody>
      </p:sp>
      <p:sp>
        <p:nvSpPr>
          <p:cNvPr id="5" name="Segnaposto testo 7"/>
          <p:cNvSpPr txBox="1">
            <a:spLocks noGrp="1"/>
          </p:cNvSpPr>
          <p:nvPr>
            <p:ph type="body" idx="4294967295"/>
          </p:nvPr>
        </p:nvSpPr>
        <p:spPr>
          <a:xfrm>
            <a:off x="990596" y="3791248"/>
            <a:ext cx="7162796" cy="506659"/>
          </a:xfrm>
        </p:spPr>
        <p:txBody>
          <a:bodyPr lIns="91440" tIns="45720" rIns="91440" bIns="45720" anchor="ctr" anchorCtr="1"/>
          <a:lstStyle>
            <a:lvl1pPr marL="0" indent="0" algn="ctr">
              <a:spcBef>
                <a:spcPts val="0"/>
              </a:spcBef>
              <a:buNone/>
              <a:defRPr sz="1800" cap="all">
                <a:solidFill>
                  <a:srgbClr val="000000"/>
                </a:solidFill>
              </a:defRPr>
            </a:lvl1pPr>
          </a:lstStyle>
          <a:p>
            <a:pPr lvl="0"/>
            <a:r>
              <a:rPr lang="it-IT"/>
              <a:t>[Descrivere qui il contributo o la motivazione del riconoscimento]</a:t>
            </a:r>
          </a:p>
        </p:txBody>
      </p:sp>
      <p:cxnSp>
        <p:nvCxnSpPr>
          <p:cNvPr id="6" name="Connettore diritto 3"/>
          <p:cNvCxnSpPr/>
          <p:nvPr/>
        </p:nvCxnSpPr>
        <p:spPr>
          <a:xfrm>
            <a:off x="1463616" y="5166359"/>
            <a:ext cx="2971800" cy="0"/>
          </a:xfrm>
          <a:prstGeom prst="straightConnector1">
            <a:avLst/>
          </a:prstGeom>
          <a:noFill/>
          <a:ln w="6345">
            <a:solidFill>
              <a:srgbClr val="000000"/>
            </a:solidFill>
            <a:prstDash val="solid"/>
            <a:miter/>
          </a:ln>
        </p:spPr>
      </p:cxnSp>
      <p:sp>
        <p:nvSpPr>
          <p:cNvPr id="7" name="Segnaposto testo 7"/>
          <p:cNvSpPr txBox="1">
            <a:spLocks noGrp="1"/>
          </p:cNvSpPr>
          <p:nvPr>
            <p:ph type="body" idx="4294967295"/>
          </p:nvPr>
        </p:nvSpPr>
        <p:spPr>
          <a:xfrm>
            <a:off x="1463616" y="5105396"/>
            <a:ext cx="2971800" cy="457200"/>
          </a:xfrm>
        </p:spPr>
        <p:txBody>
          <a:bodyPr lIns="91440" tIns="0" rIns="91440" bIns="0" anchor="ctr" anchorCtr="1"/>
          <a:lstStyle>
            <a:lvl1pPr marL="0" indent="0" algn="ctr">
              <a:spcBef>
                <a:spcPts val="0"/>
              </a:spcBef>
              <a:buNone/>
              <a:defRPr sz="1100" cap="all">
                <a:solidFill>
                  <a:srgbClr val="000000"/>
                </a:solidFill>
              </a:defRPr>
            </a:lvl1pPr>
          </a:lstStyle>
          <a:p>
            <a:pPr lvl="0"/>
            <a:r>
              <a:rPr lang="it-IT"/>
              <a:t>Nome/titolo del rilasciante</a:t>
            </a:r>
          </a:p>
        </p:txBody>
      </p:sp>
      <p:sp>
        <p:nvSpPr>
          <p:cNvPr id="8" name="Segnaposto testo 7"/>
          <p:cNvSpPr txBox="1">
            <a:spLocks noGrp="1"/>
          </p:cNvSpPr>
          <p:nvPr>
            <p:ph type="body" idx="4294967295"/>
          </p:nvPr>
        </p:nvSpPr>
        <p:spPr>
          <a:xfrm>
            <a:off x="4726186" y="4876796"/>
            <a:ext cx="2970007" cy="345140"/>
          </a:xfrm>
        </p:spPr>
        <p:txBody>
          <a:bodyPr lIns="91440" tIns="0" rIns="91440" bIns="0" anchor="ctr" anchorCtr="1"/>
          <a:lstStyle>
            <a:lvl1pPr marL="0" indent="0" algn="ctr">
              <a:spcBef>
                <a:spcPts val="0"/>
              </a:spcBef>
              <a:buNone/>
              <a:defRPr sz="1100" cap="all">
                <a:solidFill>
                  <a:srgbClr val="000000"/>
                </a:solidFill>
              </a:defRPr>
            </a:lvl1pPr>
          </a:lstStyle>
          <a:p>
            <a:pPr lvl="0"/>
            <a:r>
              <a:rPr lang="it-IT"/>
              <a:t>Data</a:t>
            </a:r>
          </a:p>
        </p:txBody>
      </p:sp>
      <p:cxnSp>
        <p:nvCxnSpPr>
          <p:cNvPr id="9" name="Connettore diritto 18"/>
          <p:cNvCxnSpPr/>
          <p:nvPr/>
        </p:nvCxnSpPr>
        <p:spPr>
          <a:xfrm>
            <a:off x="4726186" y="5166359"/>
            <a:ext cx="2970017" cy="0"/>
          </a:xfrm>
          <a:prstGeom prst="straightConnector1">
            <a:avLst/>
          </a:prstGeom>
          <a:noFill/>
          <a:ln w="6345">
            <a:solidFill>
              <a:srgbClr val="000000"/>
            </a:solidFill>
            <a:prstDash val="solid"/>
            <a:miter/>
          </a:ln>
        </p:spPr>
      </p:cxnSp>
    </p:spTree>
    <p:extLst>
      <p:ext uri="{BB962C8B-B14F-4D97-AF65-F5344CB8AC3E}">
        <p14:creationId xmlns:p14="http://schemas.microsoft.com/office/powerpoint/2010/main" val="291041669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9" descr="Bordo decorativ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egnaposto titolo 1"/>
          <p:cNvSpPr txBox="1">
            <a:spLocks noGrp="1"/>
          </p:cNvSpPr>
          <p:nvPr>
            <p:ph type="title"/>
          </p:nvPr>
        </p:nvSpPr>
        <p:spPr>
          <a:xfrm>
            <a:off x="990596" y="990596"/>
            <a:ext cx="7162796" cy="681319"/>
          </a:xfrm>
          <a:prstGeom prst="rect">
            <a:avLst/>
          </a:prstGeom>
          <a:noFill/>
          <a:ln>
            <a:noFill/>
          </a:ln>
        </p:spPr>
        <p:txBody>
          <a:bodyPr vert="horz" wrap="square" lIns="101882" tIns="50941" rIns="101882" bIns="50941" anchor="ctr" anchorCtr="1" compatLnSpc="1"/>
          <a:lstStyle/>
          <a:p>
            <a:pPr lvl="0"/>
            <a:r>
              <a:rPr lang="it-IT"/>
              <a:t>Fare clic per modificare lo stile del titolo dello schema</a:t>
            </a:r>
          </a:p>
        </p:txBody>
      </p:sp>
      <p:sp>
        <p:nvSpPr>
          <p:cNvPr id="4" name="Segnaposto testo 2"/>
          <p:cNvSpPr txBox="1">
            <a:spLocks noGrp="1"/>
          </p:cNvSpPr>
          <p:nvPr>
            <p:ph type="body" idx="1"/>
          </p:nvPr>
        </p:nvSpPr>
        <p:spPr>
          <a:xfrm>
            <a:off x="990596" y="1828800"/>
            <a:ext cx="7162806" cy="4038603"/>
          </a:xfrm>
          <a:prstGeom prst="rect">
            <a:avLst/>
          </a:prstGeom>
          <a:noFill/>
          <a:ln>
            <a:noFill/>
          </a:ln>
        </p:spPr>
        <p:txBody>
          <a:bodyPr vert="horz" wrap="square" lIns="101882" tIns="50941" rIns="101882" bIns="50941" anchor="t" anchorCtr="0" compatLnSpc="1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 txBox="1">
            <a:spLocks noGrp="1"/>
          </p:cNvSpPr>
          <p:nvPr>
            <p:ph type="dt" sz="half" idx="2"/>
          </p:nvPr>
        </p:nvSpPr>
        <p:spPr>
          <a:xfrm>
            <a:off x="411470" y="6460455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101882" tIns="50941" rIns="101882" bIns="50941" anchor="ctr" anchorCtr="0" compatLnSpc="1"/>
          <a:lstStyle>
            <a:lvl1pPr marL="0" marR="0" lvl="0" indent="0" algn="l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100" b="0" i="0" u="none" strike="noStrike" kern="1200" cap="none" spc="0" baseline="0">
                <a:solidFill>
                  <a:srgbClr val="404040"/>
                </a:solidFill>
                <a:uFillTx/>
                <a:latin typeface="Palatino Linotype"/>
                <a:ea typeface=""/>
                <a:cs typeface=""/>
              </a:defRPr>
            </a:lvl1pPr>
          </a:lstStyle>
          <a:p>
            <a:pPr lvl="0"/>
            <a:fld id="{0F51D5B2-A525-40A8-937E-794F4FF3E565}" type="datetime1">
              <a:rPr lang="it-IT"/>
              <a:pPr lvl="0"/>
              <a:t>28/08/2025</a:t>
            </a:fld>
            <a:endParaRPr lang="it-IT"/>
          </a:p>
        </p:txBody>
      </p:sp>
      <p:sp>
        <p:nvSpPr>
          <p:cNvPr id="6" name="Segnaposto piè di pagina 4"/>
          <p:cNvSpPr txBox="1">
            <a:spLocks noGrp="1"/>
          </p:cNvSpPr>
          <p:nvPr>
            <p:ph type="ftr" sz="quarter" idx="3"/>
          </p:nvPr>
        </p:nvSpPr>
        <p:spPr>
          <a:xfrm>
            <a:off x="3124203" y="6460455"/>
            <a:ext cx="2895603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101882" tIns="50941" rIns="101882" bIns="50941" anchor="ctr" anchorCtr="1" compatLnSpc="1"/>
          <a:lstStyle>
            <a:lvl1pPr marL="0" marR="0" lvl="0" indent="0" algn="ctr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100" b="0" i="0" u="none" strike="noStrike" kern="1200" cap="none" spc="0" baseline="0">
                <a:solidFill>
                  <a:srgbClr val="404040"/>
                </a:solidFill>
                <a:uFillTx/>
                <a:latin typeface="Palatino Linotype"/>
                <a:ea typeface=""/>
                <a:cs typeface=""/>
              </a:defRPr>
            </a:lvl1pPr>
          </a:lstStyle>
          <a:p>
            <a:pPr lvl="0"/>
            <a:r>
              <a:rPr lang="it-IT"/>
              <a:t>Aggiungere un piè di pagina</a:t>
            </a:r>
          </a:p>
        </p:txBody>
      </p:sp>
      <p:sp>
        <p:nvSpPr>
          <p:cNvPr id="7" name="Segnaposto numero diapositiva 5"/>
          <p:cNvSpPr txBox="1">
            <a:spLocks noGrp="1"/>
          </p:cNvSpPr>
          <p:nvPr>
            <p:ph type="sldNum" sz="quarter" idx="4"/>
          </p:nvPr>
        </p:nvSpPr>
        <p:spPr>
          <a:xfrm>
            <a:off x="6598932" y="6460455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101882" tIns="50941" rIns="101882" bIns="50941" anchor="ctr" anchorCtr="0" compatLnSpc="1"/>
          <a:lstStyle>
            <a:lvl1pPr marL="0" marR="0" lvl="0" indent="0" algn="r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100" b="0" i="0" u="none" strike="noStrike" kern="1200" cap="none" spc="0" baseline="0">
                <a:solidFill>
                  <a:srgbClr val="404040"/>
                </a:solidFill>
                <a:uFillTx/>
                <a:latin typeface="Palatino Linotype"/>
                <a:ea typeface=""/>
                <a:cs typeface=""/>
              </a:defRPr>
            </a:lvl1pPr>
          </a:lstStyle>
          <a:p>
            <a:pPr lvl="0"/>
            <a:fld id="{3004E137-2F93-49AE-8BB4-ED760E6AAC60}" type="slidenum"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marL="0" marR="0" lvl="0" indent="0" algn="ctr" defTabSz="92625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it-IT" sz="2546" b="0" i="0" u="none" strike="noStrike" kern="1200" cap="none" spc="0" baseline="0">
          <a:solidFill>
            <a:srgbClr val="0D0D0D"/>
          </a:solidFill>
          <a:uFillTx/>
          <a:latin typeface="Palatino Linotype"/>
          <a:ea typeface=""/>
          <a:cs typeface=""/>
        </a:defRPr>
      </a:lvl1pPr>
    </p:titleStyle>
    <p:bodyStyle>
      <a:lvl1pPr marL="249393" marR="0" lvl="0" indent="-249393" algn="l" defTabSz="926250" rtl="0" fontAlgn="auto" hangingPunct="1">
        <a:lnSpc>
          <a:spcPct val="90000"/>
        </a:lnSpc>
        <a:spcBef>
          <a:spcPts val="1635"/>
        </a:spcBef>
        <a:spcAft>
          <a:spcPts val="0"/>
        </a:spcAft>
        <a:buSzPct val="100000"/>
        <a:buFont typeface="Arial" pitchFamily="34"/>
        <a:buChar char="•"/>
        <a:tabLst/>
        <a:defRPr lang="it-IT" sz="1819" b="0" i="0" u="none" strike="noStrike" kern="1200" cap="none" spc="0" baseline="0">
          <a:solidFill>
            <a:srgbClr val="0D0D0D"/>
          </a:solidFill>
          <a:uFillTx/>
          <a:latin typeface="Palatino Linotype"/>
          <a:ea typeface=""/>
          <a:cs typeface=""/>
        </a:defRPr>
      </a:lvl1pPr>
      <a:lvl2pPr marL="581924" marR="0" lvl="1" indent="-249393" algn="l" defTabSz="926250" rtl="0" fontAlgn="auto" hangingPunct="1">
        <a:lnSpc>
          <a:spcPct val="90000"/>
        </a:lnSpc>
        <a:spcBef>
          <a:spcPts val="545"/>
        </a:spcBef>
        <a:spcAft>
          <a:spcPts val="0"/>
        </a:spcAft>
        <a:buSzPct val="100000"/>
        <a:buFont typeface="Arial" pitchFamily="34"/>
        <a:buChar char="•"/>
        <a:tabLst/>
        <a:defRPr lang="it-IT" sz="1637" b="0" i="0" u="none" strike="noStrike" kern="1200" cap="none" spc="0" baseline="0">
          <a:solidFill>
            <a:srgbClr val="0D0D0D"/>
          </a:solidFill>
          <a:uFillTx/>
          <a:latin typeface="Palatino Linotype"/>
          <a:ea typeface=""/>
          <a:cs typeface=""/>
        </a:defRPr>
      </a:lvl2pPr>
      <a:lvl3pPr marL="914445" marR="0" lvl="2" indent="-207824" algn="l" defTabSz="926250" rtl="0" fontAlgn="auto" hangingPunct="1">
        <a:lnSpc>
          <a:spcPct val="90000"/>
        </a:lnSpc>
        <a:spcBef>
          <a:spcPts val="275"/>
        </a:spcBef>
        <a:spcAft>
          <a:spcPts val="0"/>
        </a:spcAft>
        <a:buSzPct val="100000"/>
        <a:buFont typeface="Arial" pitchFamily="34"/>
        <a:buChar char="•"/>
        <a:tabLst/>
        <a:defRPr lang="it-IT" sz="1454" b="0" i="0" u="none" strike="noStrike" kern="1200" cap="none" spc="0" baseline="0">
          <a:solidFill>
            <a:srgbClr val="0D0D0D"/>
          </a:solidFill>
          <a:uFillTx/>
          <a:latin typeface="Palatino Linotype"/>
          <a:ea typeface=""/>
          <a:cs typeface=""/>
        </a:defRPr>
      </a:lvl3pPr>
      <a:lvl4pPr marL="1163839" marR="0" lvl="3" indent="-207824" algn="l" defTabSz="926250" rtl="0" fontAlgn="auto" hangingPunct="1">
        <a:lnSpc>
          <a:spcPct val="90000"/>
        </a:lnSpc>
        <a:spcBef>
          <a:spcPts val="275"/>
        </a:spcBef>
        <a:spcAft>
          <a:spcPts val="0"/>
        </a:spcAft>
        <a:buSzPct val="100000"/>
        <a:buFont typeface="Arial" pitchFamily="34"/>
        <a:buChar char="•"/>
        <a:tabLst/>
        <a:defRPr lang="it-IT" sz="1272" b="0" i="0" u="none" strike="noStrike" kern="1200" cap="none" spc="0" baseline="0">
          <a:solidFill>
            <a:srgbClr val="0D0D0D"/>
          </a:solidFill>
          <a:uFillTx/>
          <a:latin typeface="Palatino Linotype"/>
          <a:ea typeface=""/>
          <a:cs typeface=""/>
        </a:defRPr>
      </a:lvl4pPr>
      <a:lvl5pPr marL="1413232" marR="0" lvl="4" indent="-207824" algn="l" defTabSz="926250" rtl="0" fontAlgn="auto" hangingPunct="1">
        <a:lnSpc>
          <a:spcPct val="90000"/>
        </a:lnSpc>
        <a:spcBef>
          <a:spcPts val="275"/>
        </a:spcBef>
        <a:spcAft>
          <a:spcPts val="0"/>
        </a:spcAft>
        <a:buSzPct val="100000"/>
        <a:buFont typeface="Arial" pitchFamily="34"/>
        <a:buChar char="•"/>
        <a:tabLst/>
        <a:defRPr lang="it-IT" sz="1272" b="0" i="0" u="none" strike="noStrike" kern="1200" cap="none" spc="0" baseline="0">
          <a:solidFill>
            <a:srgbClr val="0D0D0D"/>
          </a:solidFill>
          <a:uFillTx/>
          <a:latin typeface="Palatino Linotype"/>
          <a:ea typeface=""/>
          <a:cs typeface="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21"/>
          <p:cNvSpPr txBox="1">
            <a:spLocks noGrp="1"/>
          </p:cNvSpPr>
          <p:nvPr>
            <p:ph type="title"/>
          </p:nvPr>
        </p:nvSpPr>
        <p:spPr>
          <a:xfrm>
            <a:off x="1237639" y="3103880"/>
            <a:ext cx="7162796" cy="740664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it-IT" sz="2000" dirty="0">
                <a:solidFill>
                  <a:srgbClr val="15588D"/>
                </a:solidFill>
              </a:rPr>
              <a:t>__________________________________________</a:t>
            </a:r>
          </a:p>
        </p:txBody>
      </p:sp>
      <p:sp>
        <p:nvSpPr>
          <p:cNvPr id="3" name="CasellaDiTesto 18"/>
          <p:cNvSpPr txBox="1"/>
          <p:nvPr/>
        </p:nvSpPr>
        <p:spPr>
          <a:xfrm>
            <a:off x="1859391" y="3044038"/>
            <a:ext cx="5370655" cy="55399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sz="3000" b="1" i="0" u="none" strike="noStrike" kern="1200" cap="none" spc="0" baseline="0">
              <a:solidFill>
                <a:srgbClr val="000066"/>
              </a:solidFill>
              <a:effectLst>
                <a:outerShdw dist="38096" dir="2700000">
                  <a:srgbClr val="000000"/>
                </a:outerShdw>
              </a:effectLst>
              <a:uFillTx/>
              <a:latin typeface="Palatino Linotype" pitchFamily="18"/>
              <a:ea typeface=""/>
              <a:cs typeface=""/>
            </a:endParaRPr>
          </a:p>
        </p:txBody>
      </p:sp>
      <p:pic>
        <p:nvPicPr>
          <p:cNvPr id="4" name="Immagin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911" y="5355558"/>
            <a:ext cx="1424790" cy="4711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egnaposto testo 22"/>
          <p:cNvSpPr txBox="1">
            <a:spLocks noGrp="1"/>
          </p:cNvSpPr>
          <p:nvPr>
            <p:ph type="body" idx="4294967295"/>
          </p:nvPr>
        </p:nvSpPr>
        <p:spPr>
          <a:xfrm>
            <a:off x="1107350" y="2221096"/>
            <a:ext cx="7162796" cy="758952"/>
          </a:xfrm>
        </p:spPr>
        <p:txBody>
          <a:bodyPr lIns="91440" tIns="45720" rIns="91440" bIns="45720" anchor="ctr" anchorCtr="1"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it-IT" sz="3000" cap="all" dirty="0">
                <a:solidFill>
                  <a:srgbClr val="15588D"/>
                </a:solidFill>
              </a:rPr>
              <a:t>ATTESTATO DI PARTECIPAZIONE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it-IT" sz="1300" b="1" cap="all" dirty="0">
                <a:solidFill>
                  <a:srgbClr val="15588D"/>
                </a:solidFill>
              </a:rPr>
              <a:t>Conferito a</a:t>
            </a:r>
            <a:r>
              <a:rPr lang="it-IT" sz="1800" cap="all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6" name="Segnaposto testo 20"/>
          <p:cNvSpPr txBox="1">
            <a:spLocks noGrp="1"/>
          </p:cNvSpPr>
          <p:nvPr>
            <p:ph type="body" idx="4294967295"/>
          </p:nvPr>
        </p:nvSpPr>
        <p:spPr>
          <a:xfrm>
            <a:off x="990596" y="3778328"/>
            <a:ext cx="7162796" cy="862672"/>
          </a:xfrm>
        </p:spPr>
        <p:txBody>
          <a:bodyPr lIns="91440" tIns="45720" rIns="91440" bIns="45720" anchor="ctr" anchorCtr="1"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it-IT" sz="2000" i="1" cap="all" dirty="0">
                <a:solidFill>
                  <a:srgbClr val="333F50"/>
                </a:solidFill>
              </a:rPr>
              <a:t>REGOLAMENTO UE 2016/679: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it-IT" sz="2000" i="1" cap="all" dirty="0">
                <a:solidFill>
                  <a:srgbClr val="333F50"/>
                </a:solidFill>
              </a:rPr>
              <a:t>“ compliance </a:t>
            </a:r>
            <a:r>
              <a:rPr lang="it-IT" sz="2000" i="1" cap="all" dirty="0" err="1">
                <a:solidFill>
                  <a:srgbClr val="333F50"/>
                </a:solidFill>
              </a:rPr>
              <a:t>gdpr</a:t>
            </a:r>
            <a:r>
              <a:rPr lang="it-IT" sz="2000" i="1" cap="all" dirty="0">
                <a:solidFill>
                  <a:srgbClr val="333F50"/>
                </a:solidFill>
              </a:rPr>
              <a:t> ”</a:t>
            </a:r>
          </a:p>
        </p:txBody>
      </p:sp>
      <p:sp>
        <p:nvSpPr>
          <p:cNvPr id="7" name="Segnaposto testo 13"/>
          <p:cNvSpPr txBox="1">
            <a:spLocks noGrp="1"/>
          </p:cNvSpPr>
          <p:nvPr>
            <p:ph type="body" idx="4294967295"/>
          </p:nvPr>
        </p:nvSpPr>
        <p:spPr>
          <a:xfrm>
            <a:off x="4641448" y="5119899"/>
            <a:ext cx="3511954" cy="462320"/>
          </a:xfrm>
        </p:spPr>
        <p:txBody>
          <a:bodyPr lIns="91440" tIns="0" rIns="91440" bIns="0" anchor="ctr" anchorCtr="1"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it-IT" sz="900" i="1" cap="all" dirty="0">
                <a:solidFill>
                  <a:srgbClr val="1B4A59"/>
                </a:solidFill>
              </a:rPr>
              <a:t>IL DIRIGENTE SCOLASTICO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it-IT" sz="900" b="1" i="1" cap="all" dirty="0">
                <a:solidFill>
                  <a:schemeClr val="tx1"/>
                </a:solidFill>
              </a:rPr>
              <a:t>Prof.ssa Saveria Rita </a:t>
            </a:r>
            <a:r>
              <a:rPr lang="it-IT" sz="900" b="1" i="1" cap="all" dirty="0" err="1">
                <a:solidFill>
                  <a:schemeClr val="tx1"/>
                </a:solidFill>
              </a:rPr>
              <a:t>Assalve</a:t>
            </a:r>
            <a:endParaRPr lang="it-IT" sz="900" b="1" cap="all" dirty="0">
              <a:solidFill>
                <a:schemeClr val="tx1"/>
              </a:solidFill>
            </a:endParaRPr>
          </a:p>
        </p:txBody>
      </p:sp>
      <p:sp>
        <p:nvSpPr>
          <p:cNvPr id="9" name="CasellaDiTesto 5"/>
          <p:cNvSpPr txBox="1"/>
          <p:nvPr/>
        </p:nvSpPr>
        <p:spPr>
          <a:xfrm>
            <a:off x="1259631" y="4724585"/>
            <a:ext cx="2664296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89891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200" i="1" dirty="0">
                <a:solidFill>
                  <a:srgbClr val="FF0000"/>
                </a:solidFill>
                <a:latin typeface="Palatino Linotype"/>
                <a:ea typeface=""/>
                <a:cs typeface=""/>
              </a:rPr>
              <a:t>lì</a:t>
            </a:r>
            <a:r>
              <a:rPr lang="it-IT" sz="1200" b="0" i="1" u="none" strike="noStrike" kern="1200" cap="none" spc="0" baseline="0" dirty="0">
                <a:solidFill>
                  <a:srgbClr val="FF0000"/>
                </a:solidFill>
                <a:uFillTx/>
                <a:latin typeface="Palatino Linotype"/>
                <a:ea typeface=""/>
                <a:cs typeface=""/>
              </a:rPr>
              <a:t>, data</a:t>
            </a:r>
          </a:p>
        </p:txBody>
      </p:sp>
      <p:sp>
        <p:nvSpPr>
          <p:cNvPr id="10" name="Segnaposto testo 16"/>
          <p:cNvSpPr txBox="1">
            <a:spLocks noGrp="1"/>
          </p:cNvSpPr>
          <p:nvPr>
            <p:ph type="body" idx="4294967295"/>
          </p:nvPr>
        </p:nvSpPr>
        <p:spPr>
          <a:xfrm>
            <a:off x="1094774" y="5119899"/>
            <a:ext cx="3497644" cy="470669"/>
          </a:xfrm>
        </p:spPr>
        <p:txBody>
          <a:bodyPr lIns="91440" tIns="0" rIns="91440" bIns="0" anchor="ctr" anchorCtr="1"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it-IT" sz="900" i="1" cap="all">
                <a:solidFill>
                  <a:srgbClr val="1B4A59"/>
                </a:solidFill>
              </a:rPr>
              <a:t>IL DPO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it-IT" sz="900" i="1" cap="all">
                <a:solidFill>
                  <a:srgbClr val="1B4A59"/>
                </a:solidFill>
              </a:rPr>
              <a:t>Prof. Cosimo RIZZO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it-IT" sz="900" i="1" cap="all">
                <a:solidFill>
                  <a:srgbClr val="1B4A59"/>
                </a:solidFill>
              </a:rPr>
              <a:t>Direttore del Corso</a:t>
            </a:r>
            <a:endParaRPr lang="it-IT" sz="900" cap="all">
              <a:solidFill>
                <a:srgbClr val="1B4A59"/>
              </a:solidFill>
            </a:endParaRPr>
          </a:p>
        </p:txBody>
      </p:sp>
      <p:sp>
        <p:nvSpPr>
          <p:cNvPr id="11" name="CasellaDiTesto 14"/>
          <p:cNvSpPr txBox="1"/>
          <p:nvPr/>
        </p:nvSpPr>
        <p:spPr>
          <a:xfrm>
            <a:off x="1400540" y="5001585"/>
            <a:ext cx="3148315" cy="1692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sz="500" b="0" i="0" u="none" strike="noStrike" kern="1200" cap="none" spc="0" baseline="0">
              <a:solidFill>
                <a:srgbClr val="000000"/>
              </a:solidFill>
              <a:uFillTx/>
              <a:latin typeface="Calibri"/>
              <a:ea typeface=""/>
              <a:cs typeface=""/>
            </a:endParaRPr>
          </a:p>
        </p:txBody>
      </p:sp>
      <p:sp>
        <p:nvSpPr>
          <p:cNvPr id="12" name="CasellaDiTesto 15"/>
          <p:cNvSpPr txBox="1"/>
          <p:nvPr/>
        </p:nvSpPr>
        <p:spPr>
          <a:xfrm>
            <a:off x="4641448" y="5001585"/>
            <a:ext cx="3252484" cy="1692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sz="500" b="0" i="0" u="none" strike="noStrike" kern="1200" cap="none" spc="0" baseline="0">
              <a:solidFill>
                <a:srgbClr val="000000"/>
              </a:solidFill>
              <a:uFillTx/>
              <a:latin typeface="Calibri"/>
              <a:ea typeface=""/>
              <a:cs typeface="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A703B900-66F8-8D07-EE35-17BFC674F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639" y="1095708"/>
            <a:ext cx="6614160" cy="107594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Attestato per risultati eccellenti (blu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tf02895265</Template>
  <TotalTime>180</TotalTime>
  <Words>88</Words>
  <Application>Microsoft Office PowerPoint</Application>
  <PresentationFormat>Presentazione su schermo (4:3)</PresentationFormat>
  <Paragraphs>15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Palatino Linotype</vt:lpstr>
      <vt:lpstr>Attestato per risultati eccellenti (blu)</vt:lpstr>
      <vt:lpstr>__________________________________________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__________________________________________</dc:title>
  <dc:creator>Luca</dc:creator>
  <cp:lastModifiedBy>Amministratore</cp:lastModifiedBy>
  <cp:revision>10</cp:revision>
  <dcterms:created xsi:type="dcterms:W3CDTF">2020-01-07T21:26:48Z</dcterms:created>
  <dcterms:modified xsi:type="dcterms:W3CDTF">2025-08-28T22:00:50Z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